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3" r:id="rId7"/>
    <p:sldId id="264" r:id="rId8"/>
    <p:sldId id="266" r:id="rId9"/>
    <p:sldId id="265" r:id="rId10"/>
    <p:sldId id="267" r:id="rId11"/>
    <p:sldId id="269" r:id="rId12"/>
    <p:sldId id="268" r:id="rId13"/>
    <p:sldId id="270" r:id="rId14"/>
    <p:sldId id="258" r:id="rId15"/>
    <p:sldId id="272" r:id="rId16"/>
    <p:sldId id="273" r:id="rId17"/>
    <p:sldId id="274" r:id="rId18"/>
    <p:sldId id="275" r:id="rId19"/>
    <p:sldId id="276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" initials="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6600"/>
    <a:srgbClr val="FF3300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2" descr="ldw_af_ (84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283960" cy="6200249"/>
          </a:xfrm>
          <a:prstGeom prst="rect">
            <a:avLst/>
          </a:prstGeom>
          <a:noFill/>
        </p:spPr>
      </p:pic>
      <p:pic>
        <p:nvPicPr>
          <p:cNvPr id="17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31840" cy="3186648"/>
          </a:xfrm>
          <a:prstGeom prst="rect">
            <a:avLst/>
          </a:prstGeom>
          <a:noFill/>
        </p:spPr>
      </p:pic>
      <p:pic>
        <p:nvPicPr>
          <p:cNvPr id="19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84756" y="-27404"/>
            <a:ext cx="3131840" cy="3186648"/>
          </a:xfrm>
          <a:prstGeom prst="rect">
            <a:avLst/>
          </a:prstGeom>
          <a:noFill/>
        </p:spPr>
      </p:pic>
      <p:pic>
        <p:nvPicPr>
          <p:cNvPr id="20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012160" y="3671352"/>
            <a:ext cx="3131840" cy="3186648"/>
          </a:xfrm>
          <a:prstGeom prst="rect">
            <a:avLst/>
          </a:prstGeom>
          <a:noFill/>
        </p:spPr>
      </p:pic>
      <p:pic>
        <p:nvPicPr>
          <p:cNvPr id="13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404" y="3698756"/>
            <a:ext cx="3131840" cy="31866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30" name="Picture 10" descr="ОСЕННИЙ ДЕКОР (91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157192"/>
            <a:ext cx="4762500" cy="1905000"/>
          </a:xfrm>
          <a:prstGeom prst="rect">
            <a:avLst/>
          </a:prstGeom>
          <a:noFill/>
        </p:spPr>
      </p:pic>
      <p:pic>
        <p:nvPicPr>
          <p:cNvPr id="12" name="Picture 2" descr="ldw_af_ (84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20704109">
            <a:off x="611560" y="332656"/>
            <a:ext cx="7283960" cy="62002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1840" cy="3186648"/>
          </a:xfrm>
          <a:prstGeom prst="rect">
            <a:avLst/>
          </a:prstGeom>
          <a:noFill/>
        </p:spPr>
      </p:pic>
      <p:pic>
        <p:nvPicPr>
          <p:cNvPr id="8" name="Picture 8" descr="ОСЕННИЙ ДЕКОР (80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411" y="3467537"/>
            <a:ext cx="3361053" cy="3419872"/>
          </a:xfrm>
          <a:prstGeom prst="rect">
            <a:avLst/>
          </a:prstGeom>
          <a:noFill/>
        </p:spPr>
      </p:pic>
      <p:pic>
        <p:nvPicPr>
          <p:cNvPr id="9" name="Picture 2" descr="ldw_af_ (84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7283960" cy="62002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18D2-1403-496F-BE8A-997BFB8ECD23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550C-4BAF-4B97-8782-8E5C707FF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ransition spd="slow" advTm="8393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7;&#1088;&#1075;&#1077;&#1081;\Desktop\ed0111bf8ac05f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 чём поют колокола?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2420888"/>
            <a:ext cx="4672608" cy="35283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Выполнила: Кокорева </a:t>
            </a:r>
          </a:p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Екатерина Николаевна</a:t>
            </a:r>
          </a:p>
          <a:p>
            <a:endParaRPr lang="ru-RU" sz="2200" b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Ногинский район, село Кудиново</a:t>
            </a:r>
          </a:p>
          <a:p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ЦРР МДОУ № 84 </a:t>
            </a:r>
          </a:p>
          <a:p>
            <a:r>
              <a:rPr lang="ru-RU" sz="35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«Золотое зернышко» </a:t>
            </a:r>
            <a:endParaRPr lang="ru-RU" sz="2200" b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13730815.png"/>
          <p:cNvPicPr>
            <a:picLocks noChangeAspect="1"/>
          </p:cNvPicPr>
          <p:nvPr/>
        </p:nvPicPr>
        <p:blipFill>
          <a:blip r:embed="rId3" cstate="print"/>
          <a:srcRect l="14668" t="18112" r="19080" b="11251"/>
          <a:stretch>
            <a:fillRect/>
          </a:stretch>
        </p:blipFill>
        <p:spPr>
          <a:xfrm>
            <a:off x="611560" y="908720"/>
            <a:ext cx="4067944" cy="5616624"/>
          </a:xfrm>
          <a:prstGeom prst="rect">
            <a:avLst/>
          </a:prstGeom>
        </p:spPr>
      </p:pic>
      <p:pic>
        <p:nvPicPr>
          <p:cNvPr id="7" name="ed0111bf8ac05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3356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8194" name="Picture 2" descr="G:\Садик Золотое зёрнышко\ОПК\Фото\Посещение храма садик 2015 год\DSC02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Садик Золотое зёрнышко\ОПК\Фото\Посещение храма садик 2015 год\DSC02499.JPG"/>
          <p:cNvPicPr>
            <a:picLocks noChangeAspect="1" noChangeArrowheads="1"/>
          </p:cNvPicPr>
          <p:nvPr/>
        </p:nvPicPr>
        <p:blipFill>
          <a:blip r:embed="rId3" cstate="print"/>
          <a:srcRect l="30313" t="14300" r="15350"/>
          <a:stretch>
            <a:fillRect/>
          </a:stretch>
        </p:blipFill>
        <p:spPr bwMode="auto">
          <a:xfrm>
            <a:off x="1043608" y="1268760"/>
            <a:ext cx="3384376" cy="400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G:\Садик Золотое зёрнышко\ОПК\Фото\Посещение храма садик 2015 год\DSC02494.JPG"/>
          <p:cNvPicPr>
            <a:picLocks noChangeAspect="1" noChangeArrowheads="1"/>
          </p:cNvPicPr>
          <p:nvPr/>
        </p:nvPicPr>
        <p:blipFill>
          <a:blip r:embed="rId4" cstate="print"/>
          <a:srcRect l="29525" t="26900" r="19288" b="2751"/>
          <a:stretch>
            <a:fillRect/>
          </a:stretch>
        </p:blipFill>
        <p:spPr bwMode="auto">
          <a:xfrm>
            <a:off x="4644008" y="3666384"/>
            <a:ext cx="2843477" cy="293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9218" name="Picture 2" descr="G:\Садик Золотое зёрнышко\ОПК\Фото\Посещение храма садик 2015 год\DSC0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G:\Садик Золотое зёрнышко\ОПК\Фото\Посещение храма садик 2015 год\DSC0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937471">
            <a:off x="1037301" y="988157"/>
            <a:ext cx="1709909" cy="2120817"/>
          </a:xfrm>
          <a:prstGeom prst="rect">
            <a:avLst/>
          </a:prstGeom>
        </p:spPr>
      </p:pic>
      <p:pic>
        <p:nvPicPr>
          <p:cNvPr id="6" name="Рисунок 5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304035">
            <a:off x="2467952" y="788018"/>
            <a:ext cx="1764879" cy="2188997"/>
          </a:xfrm>
          <a:prstGeom prst="rect">
            <a:avLst/>
          </a:prstGeom>
        </p:spPr>
      </p:pic>
      <p:pic>
        <p:nvPicPr>
          <p:cNvPr id="7" name="Рисунок 6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32767">
            <a:off x="5393077" y="4104104"/>
            <a:ext cx="1058588" cy="1312977"/>
          </a:xfrm>
          <a:prstGeom prst="rect">
            <a:avLst/>
          </a:prstGeom>
        </p:spPr>
      </p:pic>
      <p:pic>
        <p:nvPicPr>
          <p:cNvPr id="8" name="Рисунок 7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91885">
            <a:off x="6431715" y="4365826"/>
            <a:ext cx="941974" cy="1168340"/>
          </a:xfrm>
          <a:prstGeom prst="rect">
            <a:avLst/>
          </a:prstGeom>
        </p:spPr>
      </p:pic>
      <p:pic>
        <p:nvPicPr>
          <p:cNvPr id="9" name="Рисунок 8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94237">
            <a:off x="7355668" y="4574736"/>
            <a:ext cx="931924" cy="1155875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10242" name="Picture 2" descr="G:\Садик Золотое зёрнышко\ОПК\Фото\Посещение храма садик 2015 год\DSC02502.JPG"/>
          <p:cNvPicPr>
            <a:picLocks noChangeAspect="1" noChangeArrowheads="1"/>
          </p:cNvPicPr>
          <p:nvPr/>
        </p:nvPicPr>
        <p:blipFill>
          <a:blip r:embed="rId2" cstate="print"/>
          <a:srcRect r="1967" b="26745"/>
          <a:stretch>
            <a:fillRect/>
          </a:stretch>
        </p:blipFill>
        <p:spPr bwMode="auto">
          <a:xfrm>
            <a:off x="1331640" y="1484784"/>
            <a:ext cx="655272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11266" name="Picture 2" descr="G:\Садик Золотое зёрнышко\ОПК\Фото\Посещение храма садик 2015 год\DSC02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7020272" cy="526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DC16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DC16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42900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6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501008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60648"/>
            <a:ext cx="2743206" cy="2057404"/>
          </a:xfrm>
          <a:prstGeom prst="rect">
            <a:avLst/>
          </a:prstGeom>
        </p:spPr>
      </p:pic>
      <p:pic>
        <p:nvPicPr>
          <p:cNvPr id="12" name="Рисунок 11" descr="okulmalzemeleri_forumgazel (15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404665"/>
            <a:ext cx="1621332" cy="1825868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474894"/>
            <a:ext cx="4235963" cy="317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DC16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359786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91018900_4709286_koloko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4664"/>
            <a:ext cx="2952328" cy="196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ластилин-глины-948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5301209"/>
            <a:ext cx="1656184" cy="124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56.JPG"/>
          <p:cNvPicPr>
            <a:picLocks noChangeAspect="1"/>
          </p:cNvPicPr>
          <p:nvPr/>
        </p:nvPicPr>
        <p:blipFill>
          <a:blip r:embed="rId2" cstate="print"/>
          <a:srcRect l="8837" t="4290" r="4290"/>
          <a:stretch>
            <a:fillRect/>
          </a:stretch>
        </p:blipFill>
        <p:spPr>
          <a:xfrm>
            <a:off x="611560" y="908720"/>
            <a:ext cx="38884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DC16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0486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ластилин-глины-94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60648"/>
            <a:ext cx="2705100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69.JPG"/>
          <p:cNvPicPr>
            <a:picLocks noChangeAspect="1"/>
          </p:cNvPicPr>
          <p:nvPr/>
        </p:nvPicPr>
        <p:blipFill>
          <a:blip r:embed="rId2" cstate="print"/>
          <a:srcRect l="2750" t="2751" b="3801"/>
          <a:stretch>
            <a:fillRect/>
          </a:stretch>
        </p:blipFill>
        <p:spPr>
          <a:xfrm>
            <a:off x="611560" y="404664"/>
            <a:ext cx="7848872" cy="565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548680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63.JPG"/>
          <p:cNvPicPr>
            <a:picLocks noChangeAspect="1"/>
          </p:cNvPicPr>
          <p:nvPr/>
        </p:nvPicPr>
        <p:blipFill>
          <a:blip r:embed="rId2" cstate="print"/>
          <a:srcRect t="18501" r="2751"/>
          <a:stretch>
            <a:fillRect/>
          </a:stretch>
        </p:blipFill>
        <p:spPr>
          <a:xfrm>
            <a:off x="539552" y="476672"/>
            <a:ext cx="8090527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har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768752" cy="2924944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764704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Мы по улице идём,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На пригорке видим дом.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Не похож на все дома: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небо смотрят купола.</a:t>
            </a:r>
          </a:p>
        </p:txBody>
      </p:sp>
      <p:pic>
        <p:nvPicPr>
          <p:cNvPr id="1026" name="Picture 2" descr="G:\Садик Золотое зёрнышко\ОПК\Фото\Посещение храма садик 2015 год\DSC02423.JPG"/>
          <p:cNvPicPr>
            <a:picLocks noChangeAspect="1" noChangeArrowheads="1"/>
          </p:cNvPicPr>
          <p:nvPr/>
        </p:nvPicPr>
        <p:blipFill>
          <a:blip r:embed="rId2" cstate="print"/>
          <a:srcRect t="15989" r="6335" b="3161"/>
          <a:stretch>
            <a:fillRect/>
          </a:stretch>
        </p:blipFill>
        <p:spPr bwMode="auto">
          <a:xfrm>
            <a:off x="2411760" y="2708920"/>
            <a:ext cx="5508104" cy="356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404664"/>
            <a:ext cx="1415030" cy="1755076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700808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Над церковью даже из дальних мест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Виден большой золочёный крест.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Поднят он так высоко неспроста –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Во славу Господа Иисуса Христа!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0_cac92_4fb0c551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2163454" cy="424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4653136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Конец и Богу Слава!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412776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Крест сияет ярко-ярко,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И на сердце стало жаркою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небе музыка поёт,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Колокол зайти зовёт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!</a:t>
            </a:r>
          </a:p>
        </p:txBody>
      </p:sp>
      <p:pic>
        <p:nvPicPr>
          <p:cNvPr id="1026" name="Picture 2" descr="G:\Садик Золотое зёрнышко\ОПК\Фото\Посещение храма садик 2015 год\DSC02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548680"/>
            <a:ext cx="4011910" cy="534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Садик Золотое зёрнышко\ОПК\Фото\Посещение храма садик 2015 год\DSC02428.JPG"/>
          <p:cNvPicPr>
            <a:picLocks noChangeAspect="1" noChangeArrowheads="1"/>
          </p:cNvPicPr>
          <p:nvPr/>
        </p:nvPicPr>
        <p:blipFill>
          <a:blip r:embed="rId3" cstate="print"/>
          <a:srcRect l="17204" t="32616" r="30107" b="18638"/>
          <a:stretch>
            <a:fillRect/>
          </a:stretch>
        </p:blipFill>
        <p:spPr bwMode="auto">
          <a:xfrm>
            <a:off x="899592" y="3501008"/>
            <a:ext cx="35283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_cac92_4fb0c551_orig.png"/>
          <p:cNvPicPr>
            <a:picLocks noChangeAspect="1"/>
          </p:cNvPicPr>
          <p:nvPr/>
        </p:nvPicPr>
        <p:blipFill>
          <a:blip r:embed="rId4" cstate="print"/>
          <a:srcRect l="12384" r="27431" b="73803"/>
          <a:stretch>
            <a:fillRect/>
          </a:stretch>
        </p:blipFill>
        <p:spPr>
          <a:xfrm>
            <a:off x="2195736" y="577918"/>
            <a:ext cx="792088" cy="948910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556792"/>
            <a:ext cx="43924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Мы заходим в этот дом,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Как красиво в доме том!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Я спросил тихонько: «Чей он?»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И услышал: «Божий дом»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pPr algn="ctr"/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 descr="G:\Садик Золотое зёрнышко\ОПК\Фото\Посещение храма садик 2015 год\DSC02430.JPG"/>
          <p:cNvPicPr>
            <a:picLocks noChangeAspect="1" noChangeArrowheads="1"/>
          </p:cNvPicPr>
          <p:nvPr/>
        </p:nvPicPr>
        <p:blipFill>
          <a:blip r:embed="rId2" cstate="print"/>
          <a:srcRect l="20862" r="22438" b="5901"/>
          <a:stretch>
            <a:fillRect/>
          </a:stretch>
        </p:blipFill>
        <p:spPr bwMode="auto">
          <a:xfrm>
            <a:off x="4644008" y="980728"/>
            <a:ext cx="3888432" cy="484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Садик Золотое зёрнышко\ОПК\Фото\Посещение храма садик 2015 год\DSC02437.JPG"/>
          <p:cNvPicPr>
            <a:picLocks noChangeAspect="1" noChangeArrowheads="1"/>
          </p:cNvPicPr>
          <p:nvPr/>
        </p:nvPicPr>
        <p:blipFill>
          <a:blip r:embed="rId2" cstate="print"/>
          <a:srcRect l="16792" r="18212"/>
          <a:stretch>
            <a:fillRect/>
          </a:stretch>
        </p:blipFill>
        <p:spPr bwMode="auto">
          <a:xfrm>
            <a:off x="683568" y="692695"/>
            <a:ext cx="3744416" cy="468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Садик Золотое зёрнышко\ОПК\Фото\Посещение храма садик 2015 год\DSC02434.JPG"/>
          <p:cNvPicPr>
            <a:picLocks noChangeAspect="1" noChangeArrowheads="1"/>
          </p:cNvPicPr>
          <p:nvPr/>
        </p:nvPicPr>
        <p:blipFill>
          <a:blip r:embed="rId3" cstate="print"/>
          <a:srcRect l="13775" t="11151" r="16926" b="8001"/>
          <a:stretch>
            <a:fillRect/>
          </a:stretch>
        </p:blipFill>
        <p:spPr bwMode="auto">
          <a:xfrm>
            <a:off x="4355976" y="2492896"/>
            <a:ext cx="440277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76672"/>
            <a:ext cx="1656184" cy="2054182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Садик Золотое зёрнышко\ОПК\Фото\Посещение храма садик 2015 год\DSC02462.JPG"/>
          <p:cNvPicPr>
            <a:picLocks noChangeAspect="1" noChangeArrowheads="1"/>
          </p:cNvPicPr>
          <p:nvPr/>
        </p:nvPicPr>
        <p:blipFill>
          <a:blip r:embed="rId2" cstate="print"/>
          <a:srcRect l="27950" t="6951" r="5113" b="10101"/>
          <a:stretch>
            <a:fillRect/>
          </a:stretch>
        </p:blipFill>
        <p:spPr bwMode="auto">
          <a:xfrm>
            <a:off x="3923928" y="1124744"/>
            <a:ext cx="495852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11760" y="-1395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772816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Этот дом – не просто дом: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Он красивый и с крестом.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Золотые купола,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Звонкие колокола!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Помолиться в этот дом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Ходят в трепете святом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 утрам и вечерам.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Это – православный храм!</a:t>
            </a:r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Садик Золотое зёрнышко\ОПК\Фото\Посещение храма садик 2015 год\DSC02467.JPG"/>
          <p:cNvPicPr>
            <a:picLocks noChangeAspect="1" noChangeArrowheads="1"/>
          </p:cNvPicPr>
          <p:nvPr/>
        </p:nvPicPr>
        <p:blipFill>
          <a:blip r:embed="rId2" cstate="print"/>
          <a:srcRect l="30196" t="20053" r="6688" b="9051"/>
          <a:stretch>
            <a:fillRect/>
          </a:stretch>
        </p:blipFill>
        <p:spPr bwMode="auto">
          <a:xfrm>
            <a:off x="4067944" y="2564904"/>
            <a:ext cx="4583097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5122" name="Picture 2" descr="G:\Садик Золотое зёрнышко\ОПК\Фото\Посещение храма садик 2015 год\DSC02457.JPG"/>
          <p:cNvPicPr>
            <a:picLocks noChangeAspect="1" noChangeArrowheads="1"/>
          </p:cNvPicPr>
          <p:nvPr/>
        </p:nvPicPr>
        <p:blipFill>
          <a:blip r:embed="rId3" cstate="print"/>
          <a:srcRect l="2751" t="6951" r="35037" b="29000"/>
          <a:stretch>
            <a:fillRect/>
          </a:stretch>
        </p:blipFill>
        <p:spPr bwMode="auto">
          <a:xfrm>
            <a:off x="395536" y="476672"/>
            <a:ext cx="4680520" cy="361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76056" y="692696"/>
            <a:ext cx="3541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Вот настал уж новый день,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Улетела ночи тень.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О, Господи, мольбам внемли,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Целый день нас береги.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221088"/>
            <a:ext cx="27494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Сердце доброе нам дай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И от зла нас охраняй,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Милосердье нам дари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И всех нас благослови.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6146" name="Picture 2" descr="G:\Садик Золотое зёрнышко\ОПК\Фото\Посещение храма садик 2015 год\DSC02469.JPG"/>
          <p:cNvPicPr>
            <a:picLocks noChangeAspect="1" noChangeArrowheads="1"/>
          </p:cNvPicPr>
          <p:nvPr/>
        </p:nvPicPr>
        <p:blipFill>
          <a:blip r:embed="rId2" cstate="print"/>
          <a:srcRect l="10390" t="1154" r="17744" b="14569"/>
          <a:stretch>
            <a:fillRect/>
          </a:stretch>
        </p:blipFill>
        <p:spPr bwMode="auto">
          <a:xfrm>
            <a:off x="5004048" y="834892"/>
            <a:ext cx="3384376" cy="269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Садик Золотое зёрнышко\ОПК\Фото\Посещение храма садик 2015 год\DSC02476.JPG"/>
          <p:cNvPicPr>
            <a:picLocks noChangeAspect="1" noChangeArrowheads="1"/>
          </p:cNvPicPr>
          <p:nvPr/>
        </p:nvPicPr>
        <p:blipFill>
          <a:blip r:embed="rId3" cstate="print"/>
          <a:srcRect b="9051"/>
          <a:stretch>
            <a:fillRect/>
          </a:stretch>
        </p:blipFill>
        <p:spPr bwMode="auto">
          <a:xfrm>
            <a:off x="971600" y="692696"/>
            <a:ext cx="390590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G:\Садик Золотое зёрнышко\ОПК\Фото\Посещение храма садик 2015 год\DSC02478.JPG"/>
          <p:cNvPicPr>
            <a:picLocks noChangeAspect="1" noChangeArrowheads="1"/>
          </p:cNvPicPr>
          <p:nvPr/>
        </p:nvPicPr>
        <p:blipFill>
          <a:blip r:embed="rId4" cstate="print"/>
          <a:srcRect l="5901" r="10626" b="6951"/>
          <a:stretch>
            <a:fillRect/>
          </a:stretch>
        </p:blipFill>
        <p:spPr bwMode="auto">
          <a:xfrm>
            <a:off x="3851920" y="3429000"/>
            <a:ext cx="384311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3573016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Хорошо на колокольне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Позвонить в колокола.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Чтобы праздник был раздольней,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Чтоб душа запеть могла.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55679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Пункт 1.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2.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Пункт 3. </a:t>
            </a:r>
          </a:p>
        </p:txBody>
      </p:sp>
      <p:pic>
        <p:nvPicPr>
          <p:cNvPr id="7170" name="Picture 2" descr="G:\Садик Золотое зёрнышко\ОПК\Фото\Посещение храма садик 2015 год\DSC02480.JPG"/>
          <p:cNvPicPr>
            <a:picLocks noChangeAspect="1" noChangeArrowheads="1"/>
          </p:cNvPicPr>
          <p:nvPr/>
        </p:nvPicPr>
        <p:blipFill>
          <a:blip r:embed="rId2" cstate="print"/>
          <a:srcRect l="12036" r="-1445" b="17469"/>
          <a:stretch>
            <a:fillRect/>
          </a:stretch>
        </p:blipFill>
        <p:spPr bwMode="auto">
          <a:xfrm>
            <a:off x="4499992" y="548680"/>
            <a:ext cx="37444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G:\Садик Золотое зёрнышко\ОПК\Фото\Посещение храма садик 2015 год\DSC02485.JPG"/>
          <p:cNvPicPr>
            <a:picLocks noChangeAspect="1" noChangeArrowheads="1"/>
          </p:cNvPicPr>
          <p:nvPr/>
        </p:nvPicPr>
        <p:blipFill>
          <a:blip r:embed="rId3" cstate="print"/>
          <a:srcRect l="9051" b="3801"/>
          <a:stretch>
            <a:fillRect/>
          </a:stretch>
        </p:blipFill>
        <p:spPr bwMode="auto">
          <a:xfrm>
            <a:off x="899592" y="548680"/>
            <a:ext cx="3312367" cy="262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G:\Садик Золотое зёрнышко\ОПК\Фото\Посещение храма садик 2015 год\DSC02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158970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291</Words>
  <Application>Microsoft Office PowerPoint</Application>
  <PresentationFormat>Экран (4:3)</PresentationFormat>
  <Paragraphs>67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 чём поют колокола?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шаблона</dc:title>
  <dc:creator>Наталья</dc:creator>
  <cp:lastModifiedBy>Сергей</cp:lastModifiedBy>
  <cp:revision>26</cp:revision>
  <dcterms:created xsi:type="dcterms:W3CDTF">2014-07-23T15:10:30Z</dcterms:created>
  <dcterms:modified xsi:type="dcterms:W3CDTF">2015-11-27T20:38:23Z</dcterms:modified>
</cp:coreProperties>
</file>